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8288000" cy="10287000"/>
  <p:notesSz cx="6858000" cy="9144000"/>
  <p:embeddedFontLst>
    <p:embeddedFont>
      <p:font typeface="Open Sans Bold" charset="1" panose="00000000000000000000"/>
      <p:regular r:id="rId33"/>
    </p:embeddedFont>
    <p:embeddedFont>
      <p:font typeface="Canva Sans Bold" charset="1" panose="020B0803030501040103"/>
      <p:regular r:id="rId34"/>
    </p:embeddedFont>
    <p:embeddedFont>
      <p:font typeface="TT Bluescreens Bold Italics" charset="1" panose="02000806040000090004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8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9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0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3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3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Relationship Id="rId5" Target="../media/image3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3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3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3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3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Relationship Id="rId4" Target="../media/image47.png" Type="http://schemas.openxmlformats.org/officeDocument/2006/relationships/image"/><Relationship Id="rId5" Target="../media/image3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pn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8.png" Type="http://schemas.openxmlformats.org/officeDocument/2006/relationships/image"/><Relationship Id="rId5" Target="../media/image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3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3.jpe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12" t="0" r="-501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34256" y="0"/>
            <a:ext cx="2053744" cy="1496526"/>
          </a:xfrm>
          <a:custGeom>
            <a:avLst/>
            <a:gdLst/>
            <a:ahLst/>
            <a:cxnLst/>
            <a:rect r="r" b="b" t="t" l="l"/>
            <a:pathLst>
              <a:path h="1496526" w="2053744">
                <a:moveTo>
                  <a:pt x="0" y="0"/>
                </a:moveTo>
                <a:lnTo>
                  <a:pt x="2053744" y="0"/>
                </a:lnTo>
                <a:lnTo>
                  <a:pt x="2053744" y="1496526"/>
                </a:lnTo>
                <a:lnTo>
                  <a:pt x="0" y="14965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275" y="0"/>
            <a:ext cx="18267725" cy="10298430"/>
          </a:xfrm>
          <a:custGeom>
            <a:avLst/>
            <a:gdLst/>
            <a:ahLst/>
            <a:cxnLst/>
            <a:rect r="r" b="b" t="t" l="l"/>
            <a:pathLst>
              <a:path h="10298430" w="18267725">
                <a:moveTo>
                  <a:pt x="0" y="0"/>
                </a:moveTo>
                <a:lnTo>
                  <a:pt x="18267725" y="0"/>
                </a:lnTo>
                <a:lnTo>
                  <a:pt x="18267725" y="10298430"/>
                </a:lnTo>
                <a:lnTo>
                  <a:pt x="0" y="10298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E69E4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E69E4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7395183" y="9405789"/>
            <a:ext cx="911867" cy="900261"/>
          </a:xfrm>
          <a:custGeom>
            <a:avLst/>
            <a:gdLst/>
            <a:ahLst/>
            <a:cxnLst/>
            <a:rect r="r" b="b" t="t" l="l"/>
            <a:pathLst>
              <a:path h="900261" w="911867">
                <a:moveTo>
                  <a:pt x="0" y="0"/>
                </a:moveTo>
                <a:lnTo>
                  <a:pt x="911867" y="0"/>
                </a:lnTo>
                <a:lnTo>
                  <a:pt x="911867" y="900261"/>
                </a:lnTo>
                <a:lnTo>
                  <a:pt x="0" y="9002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460" y="0"/>
            <a:ext cx="18240796" cy="10306050"/>
          </a:xfrm>
          <a:custGeom>
            <a:avLst/>
            <a:gdLst/>
            <a:ahLst/>
            <a:cxnLst/>
            <a:rect r="r" b="b" t="t" l="l"/>
            <a:pathLst>
              <a:path h="10306050" w="18240796">
                <a:moveTo>
                  <a:pt x="0" y="0"/>
                </a:moveTo>
                <a:lnTo>
                  <a:pt x="18240797" y="0"/>
                </a:lnTo>
                <a:lnTo>
                  <a:pt x="18240797" y="10306050"/>
                </a:lnTo>
                <a:lnTo>
                  <a:pt x="0" y="103060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395183" y="9405789"/>
            <a:ext cx="911867" cy="900261"/>
          </a:xfrm>
          <a:custGeom>
            <a:avLst/>
            <a:gdLst/>
            <a:ahLst/>
            <a:cxnLst/>
            <a:rect r="r" b="b" t="t" l="l"/>
            <a:pathLst>
              <a:path h="900261" w="911867">
                <a:moveTo>
                  <a:pt x="0" y="0"/>
                </a:moveTo>
                <a:lnTo>
                  <a:pt x="911867" y="0"/>
                </a:lnTo>
                <a:lnTo>
                  <a:pt x="911867" y="900261"/>
                </a:lnTo>
                <a:lnTo>
                  <a:pt x="0" y="9002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556" y="0"/>
            <a:ext cx="18484216" cy="10466687"/>
          </a:xfrm>
          <a:custGeom>
            <a:avLst/>
            <a:gdLst/>
            <a:ahLst/>
            <a:cxnLst/>
            <a:rect r="r" b="b" t="t" l="l"/>
            <a:pathLst>
              <a:path h="10466687" w="18484216">
                <a:moveTo>
                  <a:pt x="0" y="0"/>
                </a:moveTo>
                <a:lnTo>
                  <a:pt x="18484216" y="0"/>
                </a:lnTo>
                <a:lnTo>
                  <a:pt x="18484216" y="10466687"/>
                </a:lnTo>
                <a:lnTo>
                  <a:pt x="0" y="104666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E69E4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E69E4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7395183" y="9405789"/>
            <a:ext cx="911867" cy="900261"/>
          </a:xfrm>
          <a:custGeom>
            <a:avLst/>
            <a:gdLst/>
            <a:ahLst/>
            <a:cxnLst/>
            <a:rect r="r" b="b" t="t" l="l"/>
            <a:pathLst>
              <a:path h="900261" w="911867">
                <a:moveTo>
                  <a:pt x="0" y="0"/>
                </a:moveTo>
                <a:lnTo>
                  <a:pt x="911867" y="0"/>
                </a:lnTo>
                <a:lnTo>
                  <a:pt x="911867" y="900261"/>
                </a:lnTo>
                <a:lnTo>
                  <a:pt x="0" y="9002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0"/>
            <a:ext cx="18321867" cy="10306050"/>
          </a:xfrm>
          <a:custGeom>
            <a:avLst/>
            <a:gdLst/>
            <a:ahLst/>
            <a:cxnLst/>
            <a:rect r="r" b="b" t="t" l="l"/>
            <a:pathLst>
              <a:path h="10306050" w="18321867">
                <a:moveTo>
                  <a:pt x="0" y="0"/>
                </a:moveTo>
                <a:lnTo>
                  <a:pt x="18321867" y="0"/>
                </a:lnTo>
                <a:lnTo>
                  <a:pt x="18321867" y="10306050"/>
                </a:lnTo>
                <a:lnTo>
                  <a:pt x="0" y="103060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01002" y="0"/>
            <a:ext cx="2686998" cy="1957968"/>
          </a:xfrm>
          <a:custGeom>
            <a:avLst/>
            <a:gdLst/>
            <a:ahLst/>
            <a:cxnLst/>
            <a:rect r="r" b="b" t="t" l="l"/>
            <a:pathLst>
              <a:path h="1957968" w="2686998">
                <a:moveTo>
                  <a:pt x="0" y="0"/>
                </a:moveTo>
                <a:lnTo>
                  <a:pt x="2686998" y="0"/>
                </a:lnTo>
                <a:lnTo>
                  <a:pt x="2686998" y="1957968"/>
                </a:lnTo>
                <a:lnTo>
                  <a:pt x="0" y="195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44925" y="4274503"/>
            <a:ext cx="1139815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B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PRIMARY ANALYSIS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376133" y="8881914"/>
            <a:ext cx="911867" cy="900261"/>
          </a:xfrm>
          <a:custGeom>
            <a:avLst/>
            <a:gdLst/>
            <a:ahLst/>
            <a:cxnLst/>
            <a:rect r="r" b="b" t="t" l="l"/>
            <a:pathLst>
              <a:path h="900261" w="911867">
                <a:moveTo>
                  <a:pt x="0" y="0"/>
                </a:moveTo>
                <a:lnTo>
                  <a:pt x="911867" y="0"/>
                </a:lnTo>
                <a:lnTo>
                  <a:pt x="911867" y="900261"/>
                </a:lnTo>
                <a:lnTo>
                  <a:pt x="0" y="9002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1176" y="504825"/>
            <a:ext cx="15077475" cy="7991062"/>
          </a:xfrm>
          <a:custGeom>
            <a:avLst/>
            <a:gdLst/>
            <a:ahLst/>
            <a:cxnLst/>
            <a:rect r="r" b="b" t="t" l="l"/>
            <a:pathLst>
              <a:path h="7991062" w="15077475">
                <a:moveTo>
                  <a:pt x="0" y="0"/>
                </a:moveTo>
                <a:lnTo>
                  <a:pt x="15077476" y="0"/>
                </a:lnTo>
                <a:lnTo>
                  <a:pt x="15077476" y="7991062"/>
                </a:lnTo>
                <a:lnTo>
                  <a:pt x="0" y="79910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7357" y="8844557"/>
            <a:ext cx="17454710" cy="1056234"/>
          </a:xfrm>
          <a:custGeom>
            <a:avLst/>
            <a:gdLst/>
            <a:ahLst/>
            <a:cxnLst/>
            <a:rect r="r" b="b" t="t" l="l"/>
            <a:pathLst>
              <a:path h="1056234" w="17454710">
                <a:moveTo>
                  <a:pt x="0" y="0"/>
                </a:moveTo>
                <a:lnTo>
                  <a:pt x="17454710" y="0"/>
                </a:lnTo>
                <a:lnTo>
                  <a:pt x="17454710" y="1056234"/>
                </a:lnTo>
                <a:lnTo>
                  <a:pt x="0" y="10562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45" t="0" r="-407" b="-1755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61176" y="736418"/>
            <a:ext cx="16014957" cy="7496107"/>
          </a:xfrm>
          <a:custGeom>
            <a:avLst/>
            <a:gdLst/>
            <a:ahLst/>
            <a:cxnLst/>
            <a:rect r="r" b="b" t="t" l="l"/>
            <a:pathLst>
              <a:path h="7496107" w="16014957">
                <a:moveTo>
                  <a:pt x="0" y="0"/>
                </a:moveTo>
                <a:lnTo>
                  <a:pt x="16014957" y="0"/>
                </a:lnTo>
                <a:lnTo>
                  <a:pt x="16014957" y="7496107"/>
                </a:lnTo>
                <a:lnTo>
                  <a:pt x="0" y="74961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473" t="0" r="-2208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38652" y="0"/>
            <a:ext cx="1960451" cy="1428546"/>
          </a:xfrm>
          <a:custGeom>
            <a:avLst/>
            <a:gdLst/>
            <a:ahLst/>
            <a:cxnLst/>
            <a:rect r="r" b="b" t="t" l="l"/>
            <a:pathLst>
              <a:path h="1428546" w="1960451">
                <a:moveTo>
                  <a:pt x="0" y="0"/>
                </a:moveTo>
                <a:lnTo>
                  <a:pt x="1960451" y="0"/>
                </a:lnTo>
                <a:lnTo>
                  <a:pt x="1960451" y="1428546"/>
                </a:lnTo>
                <a:lnTo>
                  <a:pt x="0" y="14285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943914" y="679268"/>
            <a:ext cx="791200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true">
                <a:solidFill>
                  <a:srgbClr val="19181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TOP AND BOTTOM PERFORMING CITIES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7604" y="1202610"/>
            <a:ext cx="12747454" cy="6956182"/>
          </a:xfrm>
          <a:custGeom>
            <a:avLst/>
            <a:gdLst/>
            <a:ahLst/>
            <a:cxnLst/>
            <a:rect r="r" b="b" t="t" l="l"/>
            <a:pathLst>
              <a:path h="6956182" w="12747454">
                <a:moveTo>
                  <a:pt x="0" y="0"/>
                </a:moveTo>
                <a:lnTo>
                  <a:pt x="12747454" y="0"/>
                </a:lnTo>
                <a:lnTo>
                  <a:pt x="12747454" y="6956182"/>
                </a:lnTo>
                <a:lnTo>
                  <a:pt x="0" y="69561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6344" y="1283172"/>
            <a:ext cx="12568715" cy="6732454"/>
          </a:xfrm>
          <a:custGeom>
            <a:avLst/>
            <a:gdLst/>
            <a:ahLst/>
            <a:cxnLst/>
            <a:rect r="r" b="b" t="t" l="l"/>
            <a:pathLst>
              <a:path h="6732454" w="12568715">
                <a:moveTo>
                  <a:pt x="0" y="0"/>
                </a:moveTo>
                <a:lnTo>
                  <a:pt x="12568714" y="0"/>
                </a:lnTo>
                <a:lnTo>
                  <a:pt x="12568714" y="6732454"/>
                </a:lnTo>
                <a:lnTo>
                  <a:pt x="0" y="6732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93" t="0" r="-1393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8279096"/>
            <a:ext cx="18042075" cy="1843685"/>
          </a:xfrm>
          <a:custGeom>
            <a:avLst/>
            <a:gdLst/>
            <a:ahLst/>
            <a:cxnLst/>
            <a:rect r="r" b="b" t="t" l="l"/>
            <a:pathLst>
              <a:path h="1843685" w="18042075">
                <a:moveTo>
                  <a:pt x="0" y="0"/>
                </a:moveTo>
                <a:lnTo>
                  <a:pt x="18042075" y="0"/>
                </a:lnTo>
                <a:lnTo>
                  <a:pt x="18042075" y="1843685"/>
                </a:lnTo>
                <a:lnTo>
                  <a:pt x="0" y="18436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44" t="-9885" r="-112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171789" y="252585"/>
            <a:ext cx="9405242" cy="950024"/>
          </a:xfrm>
          <a:custGeom>
            <a:avLst/>
            <a:gdLst/>
            <a:ahLst/>
            <a:cxnLst/>
            <a:rect r="r" b="b" t="t" l="l"/>
            <a:pathLst>
              <a:path h="950024" w="9405242">
                <a:moveTo>
                  <a:pt x="0" y="0"/>
                </a:moveTo>
                <a:lnTo>
                  <a:pt x="9405243" y="0"/>
                </a:lnTo>
                <a:lnTo>
                  <a:pt x="9405243" y="950025"/>
                </a:lnTo>
                <a:lnTo>
                  <a:pt x="0" y="9500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700669" y="45950"/>
            <a:ext cx="1587331" cy="1156660"/>
          </a:xfrm>
          <a:custGeom>
            <a:avLst/>
            <a:gdLst/>
            <a:ahLst/>
            <a:cxnLst/>
            <a:rect r="r" b="b" t="t" l="l"/>
            <a:pathLst>
              <a:path h="1156660" w="1587331">
                <a:moveTo>
                  <a:pt x="0" y="0"/>
                </a:moveTo>
                <a:lnTo>
                  <a:pt x="1587331" y="0"/>
                </a:lnTo>
                <a:lnTo>
                  <a:pt x="1587331" y="1156660"/>
                </a:lnTo>
                <a:lnTo>
                  <a:pt x="0" y="11566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140203"/>
            <a:ext cx="16493763" cy="5792931"/>
          </a:xfrm>
          <a:custGeom>
            <a:avLst/>
            <a:gdLst/>
            <a:ahLst/>
            <a:cxnLst/>
            <a:rect r="r" b="b" t="t" l="l"/>
            <a:pathLst>
              <a:path h="5792931" w="16493763">
                <a:moveTo>
                  <a:pt x="0" y="0"/>
                </a:moveTo>
                <a:lnTo>
                  <a:pt x="16493763" y="0"/>
                </a:lnTo>
                <a:lnTo>
                  <a:pt x="16493763" y="5792931"/>
                </a:lnTo>
                <a:lnTo>
                  <a:pt x="0" y="57929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86" t="0" r="-108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53813" y="1380760"/>
            <a:ext cx="2398240" cy="759443"/>
          </a:xfrm>
          <a:custGeom>
            <a:avLst/>
            <a:gdLst/>
            <a:ahLst/>
            <a:cxnLst/>
            <a:rect r="r" b="b" t="t" l="l"/>
            <a:pathLst>
              <a:path h="759443" w="2398240">
                <a:moveTo>
                  <a:pt x="0" y="0"/>
                </a:moveTo>
                <a:lnTo>
                  <a:pt x="2398240" y="0"/>
                </a:lnTo>
                <a:lnTo>
                  <a:pt x="2398240" y="759443"/>
                </a:lnTo>
                <a:lnTo>
                  <a:pt x="0" y="7594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282734" y="1448083"/>
            <a:ext cx="3059352" cy="624797"/>
          </a:xfrm>
          <a:custGeom>
            <a:avLst/>
            <a:gdLst/>
            <a:ahLst/>
            <a:cxnLst/>
            <a:rect r="r" b="b" t="t" l="l"/>
            <a:pathLst>
              <a:path h="624797" w="3059352">
                <a:moveTo>
                  <a:pt x="0" y="0"/>
                </a:moveTo>
                <a:lnTo>
                  <a:pt x="3059351" y="0"/>
                </a:lnTo>
                <a:lnTo>
                  <a:pt x="3059351" y="624797"/>
                </a:lnTo>
                <a:lnTo>
                  <a:pt x="0" y="6247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53813" y="550599"/>
            <a:ext cx="9992697" cy="763487"/>
          </a:xfrm>
          <a:custGeom>
            <a:avLst/>
            <a:gdLst/>
            <a:ahLst/>
            <a:cxnLst/>
            <a:rect r="r" b="b" t="t" l="l"/>
            <a:pathLst>
              <a:path h="763487" w="9992697">
                <a:moveTo>
                  <a:pt x="0" y="0"/>
                </a:moveTo>
                <a:lnTo>
                  <a:pt x="9992697" y="0"/>
                </a:lnTo>
                <a:lnTo>
                  <a:pt x="9992697" y="763486"/>
                </a:lnTo>
                <a:lnTo>
                  <a:pt x="0" y="7634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12487" y="8336505"/>
            <a:ext cx="17663026" cy="1258491"/>
          </a:xfrm>
          <a:custGeom>
            <a:avLst/>
            <a:gdLst/>
            <a:ahLst/>
            <a:cxnLst/>
            <a:rect r="r" b="b" t="t" l="l"/>
            <a:pathLst>
              <a:path h="1258491" w="17663026">
                <a:moveTo>
                  <a:pt x="0" y="0"/>
                </a:moveTo>
                <a:lnTo>
                  <a:pt x="17663026" y="0"/>
                </a:lnTo>
                <a:lnTo>
                  <a:pt x="17663026" y="1258491"/>
                </a:lnTo>
                <a:lnTo>
                  <a:pt x="0" y="12584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95570" y="0"/>
            <a:ext cx="1453787" cy="1059349"/>
          </a:xfrm>
          <a:custGeom>
            <a:avLst/>
            <a:gdLst/>
            <a:ahLst/>
            <a:cxnLst/>
            <a:rect r="r" b="b" t="t" l="l"/>
            <a:pathLst>
              <a:path h="1059349" w="1453787">
                <a:moveTo>
                  <a:pt x="0" y="0"/>
                </a:moveTo>
                <a:lnTo>
                  <a:pt x="1453787" y="0"/>
                </a:lnTo>
                <a:lnTo>
                  <a:pt x="1453787" y="1059349"/>
                </a:lnTo>
                <a:lnTo>
                  <a:pt x="0" y="10593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028700"/>
            <a:ext cx="18288000" cy="6583680"/>
          </a:xfrm>
          <a:custGeom>
            <a:avLst/>
            <a:gdLst/>
            <a:ahLst/>
            <a:cxnLst/>
            <a:rect r="r" b="b" t="t" l="l"/>
            <a:pathLst>
              <a:path h="6583680" w="18288000">
                <a:moveTo>
                  <a:pt x="0" y="0"/>
                </a:moveTo>
                <a:lnTo>
                  <a:pt x="18288000" y="0"/>
                </a:lnTo>
                <a:lnTo>
                  <a:pt x="18288000" y="6583680"/>
                </a:lnTo>
                <a:lnTo>
                  <a:pt x="0" y="65836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13861" y="2188356"/>
            <a:ext cx="7238070" cy="2375428"/>
          </a:xfrm>
          <a:custGeom>
            <a:avLst/>
            <a:gdLst/>
            <a:ahLst/>
            <a:cxnLst/>
            <a:rect r="r" b="b" t="t" l="l"/>
            <a:pathLst>
              <a:path h="2375428" w="7238070">
                <a:moveTo>
                  <a:pt x="0" y="0"/>
                </a:moveTo>
                <a:lnTo>
                  <a:pt x="7238069" y="0"/>
                </a:lnTo>
                <a:lnTo>
                  <a:pt x="7238069" y="2375428"/>
                </a:lnTo>
                <a:lnTo>
                  <a:pt x="0" y="23754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69392" y="203529"/>
            <a:ext cx="10031226" cy="825171"/>
          </a:xfrm>
          <a:custGeom>
            <a:avLst/>
            <a:gdLst/>
            <a:ahLst/>
            <a:cxnLst/>
            <a:rect r="r" b="b" t="t" l="l"/>
            <a:pathLst>
              <a:path h="825171" w="10031226">
                <a:moveTo>
                  <a:pt x="0" y="0"/>
                </a:moveTo>
                <a:lnTo>
                  <a:pt x="10031226" y="0"/>
                </a:lnTo>
                <a:lnTo>
                  <a:pt x="10031226" y="825171"/>
                </a:lnTo>
                <a:lnTo>
                  <a:pt x="0" y="8251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4459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8228144"/>
            <a:ext cx="17951930" cy="1740698"/>
          </a:xfrm>
          <a:custGeom>
            <a:avLst/>
            <a:gdLst/>
            <a:ahLst/>
            <a:cxnLst/>
            <a:rect r="r" b="b" t="t" l="l"/>
            <a:pathLst>
              <a:path h="1740698" w="17951930">
                <a:moveTo>
                  <a:pt x="0" y="0"/>
                </a:moveTo>
                <a:lnTo>
                  <a:pt x="17951930" y="0"/>
                </a:lnTo>
                <a:lnTo>
                  <a:pt x="17951930" y="1740698"/>
                </a:lnTo>
                <a:lnTo>
                  <a:pt x="0" y="17406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27" t="-9811" r="0" b="-559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259300" y="203529"/>
            <a:ext cx="1025367" cy="747166"/>
          </a:xfrm>
          <a:custGeom>
            <a:avLst/>
            <a:gdLst/>
            <a:ahLst/>
            <a:cxnLst/>
            <a:rect r="r" b="b" t="t" l="l"/>
            <a:pathLst>
              <a:path h="747166" w="1025367">
                <a:moveTo>
                  <a:pt x="0" y="0"/>
                </a:moveTo>
                <a:lnTo>
                  <a:pt x="1025367" y="0"/>
                </a:lnTo>
                <a:lnTo>
                  <a:pt x="1025367" y="747167"/>
                </a:lnTo>
                <a:lnTo>
                  <a:pt x="0" y="7471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48294" y="1232264"/>
            <a:ext cx="14394758" cy="7717045"/>
          </a:xfrm>
          <a:custGeom>
            <a:avLst/>
            <a:gdLst/>
            <a:ahLst/>
            <a:cxnLst/>
            <a:rect r="r" b="b" t="t" l="l"/>
            <a:pathLst>
              <a:path h="7717045" w="14394758">
                <a:moveTo>
                  <a:pt x="0" y="0"/>
                </a:moveTo>
                <a:lnTo>
                  <a:pt x="14394758" y="0"/>
                </a:lnTo>
                <a:lnTo>
                  <a:pt x="14394758" y="7717045"/>
                </a:lnTo>
                <a:lnTo>
                  <a:pt x="0" y="77170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82891" y="240605"/>
            <a:ext cx="10599533" cy="788095"/>
          </a:xfrm>
          <a:custGeom>
            <a:avLst/>
            <a:gdLst/>
            <a:ahLst/>
            <a:cxnLst/>
            <a:rect r="r" b="b" t="t" l="l"/>
            <a:pathLst>
              <a:path h="788095" w="10599533">
                <a:moveTo>
                  <a:pt x="0" y="0"/>
                </a:moveTo>
                <a:lnTo>
                  <a:pt x="10599533" y="0"/>
                </a:lnTo>
                <a:lnTo>
                  <a:pt x="10599533" y="788095"/>
                </a:lnTo>
                <a:lnTo>
                  <a:pt x="0" y="7880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54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3036" y="8812299"/>
            <a:ext cx="18104964" cy="1474701"/>
          </a:xfrm>
          <a:custGeom>
            <a:avLst/>
            <a:gdLst/>
            <a:ahLst/>
            <a:cxnLst/>
            <a:rect r="r" b="b" t="t" l="l"/>
            <a:pathLst>
              <a:path h="1474701" w="18104964">
                <a:moveTo>
                  <a:pt x="0" y="0"/>
                </a:moveTo>
                <a:lnTo>
                  <a:pt x="18104964" y="0"/>
                </a:lnTo>
                <a:lnTo>
                  <a:pt x="18104964" y="1474701"/>
                </a:lnTo>
                <a:lnTo>
                  <a:pt x="0" y="14747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5374" r="0" b="-967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766945" y="123898"/>
            <a:ext cx="1521055" cy="1108366"/>
          </a:xfrm>
          <a:custGeom>
            <a:avLst/>
            <a:gdLst/>
            <a:ahLst/>
            <a:cxnLst/>
            <a:rect r="r" b="b" t="t" l="l"/>
            <a:pathLst>
              <a:path h="1108366" w="1521055">
                <a:moveTo>
                  <a:pt x="0" y="0"/>
                </a:moveTo>
                <a:lnTo>
                  <a:pt x="1521055" y="0"/>
                </a:lnTo>
                <a:lnTo>
                  <a:pt x="1521055" y="1108366"/>
                </a:lnTo>
                <a:lnTo>
                  <a:pt x="0" y="11083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395183" y="9405789"/>
            <a:ext cx="911867" cy="900261"/>
          </a:xfrm>
          <a:custGeom>
            <a:avLst/>
            <a:gdLst/>
            <a:ahLst/>
            <a:cxnLst/>
            <a:rect r="r" b="b" t="t" l="l"/>
            <a:pathLst>
              <a:path h="900261" w="911867">
                <a:moveTo>
                  <a:pt x="0" y="0"/>
                </a:moveTo>
                <a:lnTo>
                  <a:pt x="911867" y="0"/>
                </a:lnTo>
                <a:lnTo>
                  <a:pt x="911867" y="900261"/>
                </a:lnTo>
                <a:lnTo>
                  <a:pt x="0" y="9002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43750" y="4852501"/>
            <a:ext cx="15000499" cy="3225676"/>
          </a:xfrm>
          <a:custGeom>
            <a:avLst/>
            <a:gdLst/>
            <a:ahLst/>
            <a:cxnLst/>
            <a:rect r="r" b="b" t="t" l="l"/>
            <a:pathLst>
              <a:path h="3225676" w="15000499">
                <a:moveTo>
                  <a:pt x="0" y="0"/>
                </a:moveTo>
                <a:lnTo>
                  <a:pt x="15000500" y="0"/>
                </a:lnTo>
                <a:lnTo>
                  <a:pt x="15000500" y="3225676"/>
                </a:lnTo>
                <a:lnTo>
                  <a:pt x="0" y="3225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14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47647" y="0"/>
            <a:ext cx="2340353" cy="1705373"/>
          </a:xfrm>
          <a:custGeom>
            <a:avLst/>
            <a:gdLst/>
            <a:ahLst/>
            <a:cxnLst/>
            <a:rect r="r" b="b" t="t" l="l"/>
            <a:pathLst>
              <a:path h="1705373" w="2340353">
                <a:moveTo>
                  <a:pt x="0" y="0"/>
                </a:moveTo>
                <a:lnTo>
                  <a:pt x="2340353" y="0"/>
                </a:lnTo>
                <a:lnTo>
                  <a:pt x="2340353" y="1705373"/>
                </a:lnTo>
                <a:lnTo>
                  <a:pt x="0" y="17053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258789" y="2701266"/>
            <a:ext cx="5047724" cy="1417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44"/>
              </a:lnSpc>
            </a:pPr>
            <a:r>
              <a:rPr lang="en-US" b="true" sz="4444">
                <a:solidFill>
                  <a:srgbClr val="00BF6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WELCOME TO OUR COMPANY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4627" y="372424"/>
            <a:ext cx="701813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B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GOOD CABS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2364" y="1511955"/>
            <a:ext cx="17955636" cy="7400068"/>
          </a:xfrm>
          <a:custGeom>
            <a:avLst/>
            <a:gdLst/>
            <a:ahLst/>
            <a:cxnLst/>
            <a:rect r="r" b="b" t="t" l="l"/>
            <a:pathLst>
              <a:path h="7400068" w="17955636">
                <a:moveTo>
                  <a:pt x="0" y="0"/>
                </a:moveTo>
                <a:lnTo>
                  <a:pt x="17955636" y="0"/>
                </a:lnTo>
                <a:lnTo>
                  <a:pt x="17955636" y="7400068"/>
                </a:lnTo>
                <a:lnTo>
                  <a:pt x="0" y="74000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8714227"/>
            <a:ext cx="18115503" cy="1305275"/>
            <a:chOff x="0" y="0"/>
            <a:chExt cx="4771161" cy="3437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71161" cy="343776"/>
            </a:xfrm>
            <a:custGeom>
              <a:avLst/>
              <a:gdLst/>
              <a:ahLst/>
              <a:cxnLst/>
              <a:rect r="r" b="b" t="t" l="l"/>
              <a:pathLst>
                <a:path h="343776" w="4771161">
                  <a:moveTo>
                    <a:pt x="0" y="0"/>
                  </a:moveTo>
                  <a:lnTo>
                    <a:pt x="4771161" y="0"/>
                  </a:lnTo>
                  <a:lnTo>
                    <a:pt x="4771161" y="343776"/>
                  </a:lnTo>
                  <a:lnTo>
                    <a:pt x="0" y="343776"/>
                  </a:lnTo>
                  <a:close/>
                </a:path>
              </a:pathLst>
            </a:custGeom>
            <a:solidFill>
              <a:srgbClr val="5271FF">
                <a:alpha val="61961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71161" cy="391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603600" y="63445"/>
            <a:ext cx="1511902" cy="1101696"/>
          </a:xfrm>
          <a:custGeom>
            <a:avLst/>
            <a:gdLst/>
            <a:ahLst/>
            <a:cxnLst/>
            <a:rect r="r" b="b" t="t" l="l"/>
            <a:pathLst>
              <a:path h="1101696" w="1511902">
                <a:moveTo>
                  <a:pt x="0" y="0"/>
                </a:moveTo>
                <a:lnTo>
                  <a:pt x="1511903" y="0"/>
                </a:lnTo>
                <a:lnTo>
                  <a:pt x="1511903" y="1101697"/>
                </a:lnTo>
                <a:lnTo>
                  <a:pt x="0" y="11016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0671" y="8994574"/>
            <a:ext cx="17494160" cy="1024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6296" indent="-158148" lvl="1">
              <a:lnSpc>
                <a:spcPts val="2051"/>
              </a:lnSpc>
              <a:buFont typeface="Arial"/>
              <a:buChar char="•"/>
            </a:pPr>
            <a:r>
              <a:rPr lang="en-US" b="true" sz="1465">
                <a:solidFill>
                  <a:srgbClr val="F9FA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INSIGHTS:</a:t>
            </a:r>
          </a:p>
          <a:p>
            <a:pPr algn="l" marL="316296" indent="-158148" lvl="1">
              <a:lnSpc>
                <a:spcPts val="2051"/>
              </a:lnSpc>
              <a:buFont typeface="Arial"/>
              <a:buChar char="•"/>
            </a:pPr>
            <a:r>
              <a:rPr lang="en-US" b="true" sz="1465">
                <a:solidFill>
                  <a:srgbClr val="F9FA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JAIPUR,KOCHI,COIMBATORE,MYSORE ARE OVERACHIEVERS(ACHIEVED 100%+)</a:t>
            </a:r>
          </a:p>
          <a:p>
            <a:pPr algn="l" marL="316296" indent="-158148" lvl="1">
              <a:lnSpc>
                <a:spcPts val="2051"/>
              </a:lnSpc>
              <a:buFont typeface="Arial"/>
              <a:buChar char="•"/>
            </a:pPr>
            <a:r>
              <a:rPr lang="en-US" b="true" sz="1465">
                <a:solidFill>
                  <a:srgbClr val="F9FA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SURAT,INDORE,CHANDIGARHAND VIZAG ARE IMPROVING</a:t>
            </a:r>
          </a:p>
          <a:p>
            <a:pPr algn="l" marL="316296" indent="-158148" lvl="1">
              <a:lnSpc>
                <a:spcPts val="2051"/>
              </a:lnSpc>
              <a:buFont typeface="Arial"/>
              <a:buChar char="•"/>
            </a:pPr>
            <a:r>
              <a:rPr lang="en-US" b="true" sz="1465">
                <a:solidFill>
                  <a:srgbClr val="F9FA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LUCKNOW AND VADODARA ARE UNDERPERFORMED 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02858" y="485692"/>
            <a:ext cx="814447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F9FA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TARGET ACHIEVMENT ANALYSIS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9020" y="1248811"/>
            <a:ext cx="16490280" cy="7789379"/>
          </a:xfrm>
          <a:custGeom>
            <a:avLst/>
            <a:gdLst/>
            <a:ahLst/>
            <a:cxnLst/>
            <a:rect r="r" b="b" t="t" l="l"/>
            <a:pathLst>
              <a:path h="7789379" w="16490280">
                <a:moveTo>
                  <a:pt x="0" y="0"/>
                </a:moveTo>
                <a:lnTo>
                  <a:pt x="16490280" y="0"/>
                </a:lnTo>
                <a:lnTo>
                  <a:pt x="16490280" y="7789378"/>
                </a:lnTo>
                <a:lnTo>
                  <a:pt x="0" y="77893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69591" y="0"/>
            <a:ext cx="1518409" cy="1106437"/>
          </a:xfrm>
          <a:custGeom>
            <a:avLst/>
            <a:gdLst/>
            <a:ahLst/>
            <a:cxnLst/>
            <a:rect r="r" b="b" t="t" l="l"/>
            <a:pathLst>
              <a:path h="1106437" w="1518409">
                <a:moveTo>
                  <a:pt x="0" y="0"/>
                </a:moveTo>
                <a:lnTo>
                  <a:pt x="1518409" y="0"/>
                </a:lnTo>
                <a:lnTo>
                  <a:pt x="1518409" y="1106437"/>
                </a:lnTo>
                <a:lnTo>
                  <a:pt x="0" y="11064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539670" y="-171450"/>
            <a:ext cx="294898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KPI’S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2308" y="2221317"/>
            <a:ext cx="14574156" cy="5844365"/>
          </a:xfrm>
          <a:custGeom>
            <a:avLst/>
            <a:gdLst/>
            <a:ahLst/>
            <a:cxnLst/>
            <a:rect r="r" b="b" t="t" l="l"/>
            <a:pathLst>
              <a:path h="5844365" w="14574156">
                <a:moveTo>
                  <a:pt x="0" y="0"/>
                </a:moveTo>
                <a:lnTo>
                  <a:pt x="14574156" y="0"/>
                </a:lnTo>
                <a:lnTo>
                  <a:pt x="14574156" y="5844366"/>
                </a:lnTo>
                <a:lnTo>
                  <a:pt x="0" y="58443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67606" y="43260"/>
            <a:ext cx="1520394" cy="1107884"/>
          </a:xfrm>
          <a:custGeom>
            <a:avLst/>
            <a:gdLst/>
            <a:ahLst/>
            <a:cxnLst/>
            <a:rect r="r" b="b" t="t" l="l"/>
            <a:pathLst>
              <a:path h="1107884" w="1520394">
                <a:moveTo>
                  <a:pt x="0" y="0"/>
                </a:moveTo>
                <a:lnTo>
                  <a:pt x="1520394" y="0"/>
                </a:lnTo>
                <a:lnTo>
                  <a:pt x="1520394" y="1107883"/>
                </a:lnTo>
                <a:lnTo>
                  <a:pt x="0" y="11078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39331" y="282146"/>
            <a:ext cx="1120933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B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AD-HOC REQUESTS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7392" y="1456113"/>
            <a:ext cx="7328898" cy="5126393"/>
          </a:xfrm>
          <a:custGeom>
            <a:avLst/>
            <a:gdLst/>
            <a:ahLst/>
            <a:cxnLst/>
            <a:rect r="r" b="b" t="t" l="l"/>
            <a:pathLst>
              <a:path h="5126393" w="7328898">
                <a:moveTo>
                  <a:pt x="0" y="0"/>
                </a:moveTo>
                <a:lnTo>
                  <a:pt x="7328898" y="0"/>
                </a:lnTo>
                <a:lnTo>
                  <a:pt x="7328898" y="5126392"/>
                </a:lnTo>
                <a:lnTo>
                  <a:pt x="0" y="51263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386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84010" y="1456113"/>
            <a:ext cx="8610984" cy="5962875"/>
          </a:xfrm>
          <a:custGeom>
            <a:avLst/>
            <a:gdLst/>
            <a:ahLst/>
            <a:cxnLst/>
            <a:rect r="r" b="b" t="t" l="l"/>
            <a:pathLst>
              <a:path h="5962875" w="8610984">
                <a:moveTo>
                  <a:pt x="0" y="0"/>
                </a:moveTo>
                <a:lnTo>
                  <a:pt x="8610985" y="0"/>
                </a:lnTo>
                <a:lnTo>
                  <a:pt x="8610985" y="5962875"/>
                </a:lnTo>
                <a:lnTo>
                  <a:pt x="0" y="59628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71068" y="0"/>
            <a:ext cx="1616932" cy="1180061"/>
          </a:xfrm>
          <a:custGeom>
            <a:avLst/>
            <a:gdLst/>
            <a:ahLst/>
            <a:cxnLst/>
            <a:rect r="r" b="b" t="t" l="l"/>
            <a:pathLst>
              <a:path h="1180061" w="1616932">
                <a:moveTo>
                  <a:pt x="0" y="0"/>
                </a:moveTo>
                <a:lnTo>
                  <a:pt x="1616932" y="0"/>
                </a:lnTo>
                <a:lnTo>
                  <a:pt x="1616932" y="1180061"/>
                </a:lnTo>
                <a:lnTo>
                  <a:pt x="0" y="11800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415" r="-13005" b="-6415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028700"/>
            <a:ext cx="9980020" cy="4659476"/>
          </a:xfrm>
          <a:custGeom>
            <a:avLst/>
            <a:gdLst/>
            <a:ahLst/>
            <a:cxnLst/>
            <a:rect r="r" b="b" t="t" l="l"/>
            <a:pathLst>
              <a:path h="4659476" w="9980020">
                <a:moveTo>
                  <a:pt x="0" y="0"/>
                </a:moveTo>
                <a:lnTo>
                  <a:pt x="9980020" y="0"/>
                </a:lnTo>
                <a:lnTo>
                  <a:pt x="9980020" y="4659476"/>
                </a:lnTo>
                <a:lnTo>
                  <a:pt x="0" y="465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14" t="0" r="0" b="-71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77562" y="1028700"/>
            <a:ext cx="7965460" cy="4659476"/>
          </a:xfrm>
          <a:custGeom>
            <a:avLst/>
            <a:gdLst/>
            <a:ahLst/>
            <a:cxnLst/>
            <a:rect r="r" b="b" t="t" l="l"/>
            <a:pathLst>
              <a:path h="4659476" w="7965460">
                <a:moveTo>
                  <a:pt x="0" y="0"/>
                </a:moveTo>
                <a:lnTo>
                  <a:pt x="7965460" y="0"/>
                </a:lnTo>
                <a:lnTo>
                  <a:pt x="7965460" y="4659476"/>
                </a:lnTo>
                <a:lnTo>
                  <a:pt x="0" y="46594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666" b="-958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827622" y="6099798"/>
            <a:ext cx="9163826" cy="3492702"/>
          </a:xfrm>
          <a:custGeom>
            <a:avLst/>
            <a:gdLst/>
            <a:ahLst/>
            <a:cxnLst/>
            <a:rect r="r" b="b" t="t" l="l"/>
            <a:pathLst>
              <a:path h="3492702" w="9163826">
                <a:moveTo>
                  <a:pt x="0" y="0"/>
                </a:moveTo>
                <a:lnTo>
                  <a:pt x="9163827" y="0"/>
                </a:lnTo>
                <a:lnTo>
                  <a:pt x="9163827" y="3492703"/>
                </a:lnTo>
                <a:lnTo>
                  <a:pt x="0" y="34927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890" t="0" r="-4537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84018" y="-140093"/>
            <a:ext cx="1603982" cy="1168793"/>
          </a:xfrm>
          <a:custGeom>
            <a:avLst/>
            <a:gdLst/>
            <a:ahLst/>
            <a:cxnLst/>
            <a:rect r="r" b="b" t="t" l="l"/>
            <a:pathLst>
              <a:path h="1168793" w="1603982">
                <a:moveTo>
                  <a:pt x="0" y="0"/>
                </a:moveTo>
                <a:lnTo>
                  <a:pt x="1603982" y="0"/>
                </a:lnTo>
                <a:lnTo>
                  <a:pt x="1603982" y="1168793"/>
                </a:lnTo>
                <a:lnTo>
                  <a:pt x="0" y="11687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7106" y="565647"/>
            <a:ext cx="7528664" cy="6044931"/>
          </a:xfrm>
          <a:custGeom>
            <a:avLst/>
            <a:gdLst/>
            <a:ahLst/>
            <a:cxnLst/>
            <a:rect r="r" b="b" t="t" l="l"/>
            <a:pathLst>
              <a:path h="6044931" w="7528664">
                <a:moveTo>
                  <a:pt x="0" y="0"/>
                </a:moveTo>
                <a:lnTo>
                  <a:pt x="7528664" y="0"/>
                </a:lnTo>
                <a:lnTo>
                  <a:pt x="7528664" y="6044931"/>
                </a:lnTo>
                <a:lnTo>
                  <a:pt x="0" y="60449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512" t="-17" r="0" b="-1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85364" y="849415"/>
            <a:ext cx="8673936" cy="5477395"/>
          </a:xfrm>
          <a:custGeom>
            <a:avLst/>
            <a:gdLst/>
            <a:ahLst/>
            <a:cxnLst/>
            <a:rect r="r" b="b" t="t" l="l"/>
            <a:pathLst>
              <a:path h="5477395" w="8673936">
                <a:moveTo>
                  <a:pt x="0" y="0"/>
                </a:moveTo>
                <a:lnTo>
                  <a:pt x="8673936" y="0"/>
                </a:lnTo>
                <a:lnTo>
                  <a:pt x="8673936" y="5477395"/>
                </a:lnTo>
                <a:lnTo>
                  <a:pt x="0" y="54773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119" t="0" r="-4083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42775" y="0"/>
            <a:ext cx="1645225" cy="1198846"/>
          </a:xfrm>
          <a:custGeom>
            <a:avLst/>
            <a:gdLst/>
            <a:ahLst/>
            <a:cxnLst/>
            <a:rect r="r" b="b" t="t" l="l"/>
            <a:pathLst>
              <a:path h="1198846" w="1645225">
                <a:moveTo>
                  <a:pt x="0" y="0"/>
                </a:moveTo>
                <a:lnTo>
                  <a:pt x="1645225" y="0"/>
                </a:lnTo>
                <a:lnTo>
                  <a:pt x="1645225" y="1198846"/>
                </a:lnTo>
                <a:lnTo>
                  <a:pt x="0" y="11988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0734" y="376651"/>
            <a:ext cx="17326532" cy="8619950"/>
          </a:xfrm>
          <a:custGeom>
            <a:avLst/>
            <a:gdLst/>
            <a:ahLst/>
            <a:cxnLst/>
            <a:rect r="r" b="b" t="t" l="l"/>
            <a:pathLst>
              <a:path h="8619950" w="17326532">
                <a:moveTo>
                  <a:pt x="0" y="0"/>
                </a:moveTo>
                <a:lnTo>
                  <a:pt x="17326532" y="0"/>
                </a:lnTo>
                <a:lnTo>
                  <a:pt x="17326532" y="8619950"/>
                </a:lnTo>
                <a:lnTo>
                  <a:pt x="0" y="86199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56749" y="131509"/>
            <a:ext cx="1231251" cy="897191"/>
          </a:xfrm>
          <a:custGeom>
            <a:avLst/>
            <a:gdLst/>
            <a:ahLst/>
            <a:cxnLst/>
            <a:rect r="r" b="b" t="t" l="l"/>
            <a:pathLst>
              <a:path h="897191" w="1231251">
                <a:moveTo>
                  <a:pt x="0" y="0"/>
                </a:moveTo>
                <a:lnTo>
                  <a:pt x="1231251" y="0"/>
                </a:lnTo>
                <a:lnTo>
                  <a:pt x="1231251" y="897191"/>
                </a:lnTo>
                <a:lnTo>
                  <a:pt x="0" y="8971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09866" y="391589"/>
            <a:ext cx="12585297" cy="10683897"/>
            <a:chOff x="0" y="0"/>
            <a:chExt cx="16780395" cy="14245196"/>
          </a:xfrm>
        </p:grpSpPr>
        <p:sp>
          <p:nvSpPr>
            <p:cNvPr name="TextBox 3" id="3"/>
            <p:cNvSpPr txBox="true"/>
            <p:nvPr/>
          </p:nvSpPr>
          <p:spPr>
            <a:xfrm rot="-621772">
              <a:off x="709642" y="2248384"/>
              <a:ext cx="15355830" cy="73966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916"/>
                </a:lnSpc>
              </a:pPr>
              <a:r>
                <a:rPr lang="en-US" b="true" sz="24895" i="true">
                  <a:solidFill>
                    <a:srgbClr val="3BB371"/>
                  </a:solidFill>
                  <a:latin typeface="TT Bluescreens Bold Italics"/>
                  <a:ea typeface="TT Bluescreens Bold Italics"/>
                  <a:cs typeface="TT Bluescreens Bold Italics"/>
                  <a:sym typeface="TT Bluescreens Bold Italics"/>
                </a:rPr>
                <a:t>THANK</a:t>
              </a:r>
            </a:p>
            <a:p>
              <a:pPr algn="ctr">
                <a:lnSpc>
                  <a:spcPts val="19916"/>
                </a:lnSpc>
              </a:pPr>
              <a:r>
                <a:rPr lang="en-US" b="true" sz="24895" i="true">
                  <a:solidFill>
                    <a:srgbClr val="3BB371"/>
                  </a:solidFill>
                  <a:latin typeface="TT Bluescreens Bold Italics"/>
                  <a:ea typeface="TT Bluescreens Bold Italics"/>
                  <a:cs typeface="TT Bluescreens Bold Italics"/>
                  <a:sym typeface="TT Bluescreens Bold Italics"/>
                </a:rPr>
                <a:t>YOU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-621772">
              <a:off x="823025" y="8806510"/>
              <a:ext cx="15720619" cy="40578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57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877110" y="610"/>
            <a:ext cx="1410890" cy="1028090"/>
          </a:xfrm>
          <a:custGeom>
            <a:avLst/>
            <a:gdLst/>
            <a:ahLst/>
            <a:cxnLst/>
            <a:rect r="r" b="b" t="t" l="l"/>
            <a:pathLst>
              <a:path h="1028090" w="1410890">
                <a:moveTo>
                  <a:pt x="0" y="0"/>
                </a:moveTo>
                <a:lnTo>
                  <a:pt x="1410890" y="0"/>
                </a:lnTo>
                <a:lnTo>
                  <a:pt x="1410890" y="1028090"/>
                </a:lnTo>
                <a:lnTo>
                  <a:pt x="0" y="10280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47022" y="1355547"/>
            <a:ext cx="8950503" cy="8950503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6350000" y="0"/>
                  </a:moveTo>
                  <a:lnTo>
                    <a:pt x="6350000" y="6350000"/>
                  </a:lnTo>
                  <a:lnTo>
                    <a:pt x="1224280" y="6350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395183" y="9405789"/>
            <a:ext cx="911867" cy="900261"/>
          </a:xfrm>
          <a:custGeom>
            <a:avLst/>
            <a:gdLst/>
            <a:ahLst/>
            <a:cxnLst/>
            <a:rect r="r" b="b" t="t" l="l"/>
            <a:pathLst>
              <a:path h="900261" w="911867">
                <a:moveTo>
                  <a:pt x="0" y="0"/>
                </a:moveTo>
                <a:lnTo>
                  <a:pt x="911867" y="0"/>
                </a:lnTo>
                <a:lnTo>
                  <a:pt x="911867" y="900261"/>
                </a:lnTo>
                <a:lnTo>
                  <a:pt x="0" y="9002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32210" y="61086"/>
            <a:ext cx="2655790" cy="1935227"/>
          </a:xfrm>
          <a:custGeom>
            <a:avLst/>
            <a:gdLst/>
            <a:ahLst/>
            <a:cxnLst/>
            <a:rect r="r" b="b" t="t" l="l"/>
            <a:pathLst>
              <a:path h="1935227" w="2655790">
                <a:moveTo>
                  <a:pt x="0" y="0"/>
                </a:moveTo>
                <a:lnTo>
                  <a:pt x="2655790" y="0"/>
                </a:lnTo>
                <a:lnTo>
                  <a:pt x="2655790" y="1935228"/>
                </a:lnTo>
                <a:lnTo>
                  <a:pt x="0" y="19352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1216" y="1000125"/>
            <a:ext cx="6515386" cy="703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44"/>
              </a:lnSpc>
            </a:pPr>
            <a:r>
              <a:rPr lang="en-US" b="true" sz="4444">
                <a:solidFill>
                  <a:srgbClr val="00BF6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TABLE OF CONTENTS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3163" y="2169804"/>
            <a:ext cx="7411492" cy="655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00B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UNDERSTANDING PROBLEM</a:t>
            </a:r>
          </a:p>
          <a:p>
            <a:pPr algn="ctr">
              <a:lnSpc>
                <a:spcPts val="3499"/>
              </a:lnSpc>
            </a:pPr>
          </a:p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00B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MODEL</a:t>
            </a:r>
          </a:p>
          <a:p>
            <a:pPr algn="ctr">
              <a:lnSpc>
                <a:spcPts val="3499"/>
              </a:lnSpc>
            </a:pPr>
          </a:p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00B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DASHBOARDS</a:t>
            </a:r>
          </a:p>
          <a:p>
            <a:pPr algn="ctr">
              <a:lnSpc>
                <a:spcPts val="3499"/>
              </a:lnSpc>
            </a:pPr>
          </a:p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00B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PRIMARY QUESTIONS</a:t>
            </a:r>
          </a:p>
          <a:p>
            <a:pPr algn="ctr">
              <a:lnSpc>
                <a:spcPts val="3499"/>
              </a:lnSpc>
            </a:pPr>
          </a:p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00B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AD-HOC REQUESTS</a:t>
            </a:r>
          </a:p>
          <a:p>
            <a:pPr algn="ctr">
              <a:lnSpc>
                <a:spcPts val="3499"/>
              </a:lnSpc>
            </a:pPr>
          </a:p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00B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FURTHER ANALYSIS AND  RECOMMENDATIONS</a:t>
            </a:r>
          </a:p>
          <a:p>
            <a:pPr algn="ctr">
              <a:lnSpc>
                <a:spcPts val="3499"/>
              </a:lnSpc>
            </a:pPr>
          </a:p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00B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FIANL NOTE: END-OF-YEAR-TARGETS</a:t>
            </a:r>
          </a:p>
          <a:p>
            <a:pPr algn="ctr">
              <a:lnSpc>
                <a:spcPts val="3499"/>
              </a:lnSpc>
            </a:pPr>
          </a:p>
          <a:p>
            <a:pPr algn="ctr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395183" y="9405789"/>
            <a:ext cx="911867" cy="900261"/>
          </a:xfrm>
          <a:custGeom>
            <a:avLst/>
            <a:gdLst/>
            <a:ahLst/>
            <a:cxnLst/>
            <a:rect r="r" b="b" t="t" l="l"/>
            <a:pathLst>
              <a:path h="900261" w="911867">
                <a:moveTo>
                  <a:pt x="0" y="0"/>
                </a:moveTo>
                <a:lnTo>
                  <a:pt x="911867" y="0"/>
                </a:lnTo>
                <a:lnTo>
                  <a:pt x="911867" y="900261"/>
                </a:lnTo>
                <a:lnTo>
                  <a:pt x="0" y="9002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4445" y="2518897"/>
            <a:ext cx="16044831" cy="5249206"/>
          </a:xfrm>
          <a:custGeom>
            <a:avLst/>
            <a:gdLst/>
            <a:ahLst/>
            <a:cxnLst/>
            <a:rect r="r" b="b" t="t" l="l"/>
            <a:pathLst>
              <a:path h="5249206" w="16044831">
                <a:moveTo>
                  <a:pt x="0" y="0"/>
                </a:moveTo>
                <a:lnTo>
                  <a:pt x="16044831" y="0"/>
                </a:lnTo>
                <a:lnTo>
                  <a:pt x="16044831" y="5249206"/>
                </a:lnTo>
                <a:lnTo>
                  <a:pt x="0" y="52492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86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75374" y="0"/>
            <a:ext cx="2212626" cy="1612301"/>
          </a:xfrm>
          <a:custGeom>
            <a:avLst/>
            <a:gdLst/>
            <a:ahLst/>
            <a:cxnLst/>
            <a:rect r="r" b="b" t="t" l="l"/>
            <a:pathLst>
              <a:path h="1612301" w="2212626">
                <a:moveTo>
                  <a:pt x="0" y="0"/>
                </a:moveTo>
                <a:lnTo>
                  <a:pt x="2212626" y="0"/>
                </a:lnTo>
                <a:lnTo>
                  <a:pt x="2212626" y="1612301"/>
                </a:lnTo>
                <a:lnTo>
                  <a:pt x="0" y="16123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709309" y="1225853"/>
            <a:ext cx="7820025" cy="703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44"/>
              </a:lnSpc>
            </a:pPr>
            <a:r>
              <a:rPr lang="en-US" b="true" sz="4444">
                <a:solidFill>
                  <a:srgbClr val="00BF6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UNDERSTANDING PROBLEM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741232"/>
            <a:ext cx="16626507" cy="9053664"/>
          </a:xfrm>
          <a:custGeom>
            <a:avLst/>
            <a:gdLst/>
            <a:ahLst/>
            <a:cxnLst/>
            <a:rect r="r" b="b" t="t" l="l"/>
            <a:pathLst>
              <a:path h="9053664" w="16626507">
                <a:moveTo>
                  <a:pt x="0" y="0"/>
                </a:moveTo>
                <a:lnTo>
                  <a:pt x="16626507" y="0"/>
                </a:lnTo>
                <a:lnTo>
                  <a:pt x="16626507" y="9053663"/>
                </a:lnTo>
                <a:lnTo>
                  <a:pt x="0" y="90536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72" r="0" b="-2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99566" y="126066"/>
            <a:ext cx="1688434" cy="1230332"/>
          </a:xfrm>
          <a:custGeom>
            <a:avLst/>
            <a:gdLst/>
            <a:ahLst/>
            <a:cxnLst/>
            <a:rect r="r" b="b" t="t" l="l"/>
            <a:pathLst>
              <a:path h="1230332" w="1688434">
                <a:moveTo>
                  <a:pt x="0" y="0"/>
                </a:moveTo>
                <a:lnTo>
                  <a:pt x="1688434" y="0"/>
                </a:lnTo>
                <a:lnTo>
                  <a:pt x="1688434" y="1230332"/>
                </a:lnTo>
                <a:lnTo>
                  <a:pt x="0" y="12303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467869" y="-104775"/>
            <a:ext cx="5198262" cy="920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5400" b="true">
                <a:solidFill>
                  <a:srgbClr val="00B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MODEL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16597" y="55398"/>
            <a:ext cx="2671403" cy="1946604"/>
          </a:xfrm>
          <a:custGeom>
            <a:avLst/>
            <a:gdLst/>
            <a:ahLst/>
            <a:cxnLst/>
            <a:rect r="r" b="b" t="t" l="l"/>
            <a:pathLst>
              <a:path h="1946604" w="2671403">
                <a:moveTo>
                  <a:pt x="0" y="0"/>
                </a:moveTo>
                <a:lnTo>
                  <a:pt x="2671403" y="0"/>
                </a:lnTo>
                <a:lnTo>
                  <a:pt x="2671403" y="1946604"/>
                </a:lnTo>
                <a:lnTo>
                  <a:pt x="0" y="1946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10596" y="4798103"/>
            <a:ext cx="826680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B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DASHBOARDS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094" y="0"/>
            <a:ext cx="17929412" cy="10287000"/>
          </a:xfrm>
          <a:custGeom>
            <a:avLst/>
            <a:gdLst/>
            <a:ahLst/>
            <a:cxnLst/>
            <a:rect r="r" b="b" t="t" l="l"/>
            <a:pathLst>
              <a:path h="10287000" w="17929412">
                <a:moveTo>
                  <a:pt x="0" y="0"/>
                </a:moveTo>
                <a:lnTo>
                  <a:pt x="17929412" y="0"/>
                </a:lnTo>
                <a:lnTo>
                  <a:pt x="1792941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5494" y="152400"/>
            <a:ext cx="17929412" cy="9794199"/>
          </a:xfrm>
          <a:custGeom>
            <a:avLst/>
            <a:gdLst/>
            <a:ahLst/>
            <a:cxnLst/>
            <a:rect r="r" b="b" t="t" l="l"/>
            <a:pathLst>
              <a:path h="9794199" w="17929412">
                <a:moveTo>
                  <a:pt x="0" y="0"/>
                </a:moveTo>
                <a:lnTo>
                  <a:pt x="17929412" y="0"/>
                </a:lnTo>
                <a:lnTo>
                  <a:pt x="17929412" y="9794199"/>
                </a:lnTo>
                <a:lnTo>
                  <a:pt x="0" y="97941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503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15496" y="92558"/>
            <a:ext cx="2569410" cy="1872283"/>
          </a:xfrm>
          <a:custGeom>
            <a:avLst/>
            <a:gdLst/>
            <a:ahLst/>
            <a:cxnLst/>
            <a:rect r="r" b="b" t="t" l="l"/>
            <a:pathLst>
              <a:path h="1872283" w="2569410">
                <a:moveTo>
                  <a:pt x="0" y="0"/>
                </a:moveTo>
                <a:lnTo>
                  <a:pt x="2569410" y="0"/>
                </a:lnTo>
                <a:lnTo>
                  <a:pt x="2569410" y="1872284"/>
                </a:lnTo>
                <a:lnTo>
                  <a:pt x="0" y="18722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73193" y="4239501"/>
            <a:ext cx="1619997" cy="1619997"/>
          </a:xfrm>
          <a:custGeom>
            <a:avLst/>
            <a:gdLst/>
            <a:ahLst/>
            <a:cxnLst/>
            <a:rect r="r" b="b" t="t" l="l"/>
            <a:pathLst>
              <a:path h="1619997" w="1619997">
                <a:moveTo>
                  <a:pt x="0" y="0"/>
                </a:moveTo>
                <a:lnTo>
                  <a:pt x="1619998" y="0"/>
                </a:lnTo>
                <a:lnTo>
                  <a:pt x="1619998" y="1619997"/>
                </a:lnTo>
                <a:lnTo>
                  <a:pt x="0" y="1619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73193" y="6272303"/>
            <a:ext cx="1619997" cy="1619997"/>
          </a:xfrm>
          <a:custGeom>
            <a:avLst/>
            <a:gdLst/>
            <a:ahLst/>
            <a:cxnLst/>
            <a:rect r="r" b="b" t="t" l="l"/>
            <a:pathLst>
              <a:path h="1619997" w="1619997">
                <a:moveTo>
                  <a:pt x="0" y="0"/>
                </a:moveTo>
                <a:lnTo>
                  <a:pt x="1619998" y="0"/>
                </a:lnTo>
                <a:lnTo>
                  <a:pt x="1619998" y="1619998"/>
                </a:lnTo>
                <a:lnTo>
                  <a:pt x="0" y="16199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55494" y="2445626"/>
            <a:ext cx="4125936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00B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EXPLORE MORE INSIGHTS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1440"/>
            <a:ext cx="18288000" cy="10104120"/>
          </a:xfrm>
          <a:custGeom>
            <a:avLst/>
            <a:gdLst/>
            <a:ahLst/>
            <a:cxnLst/>
            <a:rect r="r" b="b" t="t" l="l"/>
            <a:pathLst>
              <a:path h="10104120" w="18288000">
                <a:moveTo>
                  <a:pt x="0" y="0"/>
                </a:moveTo>
                <a:lnTo>
                  <a:pt x="18288000" y="0"/>
                </a:lnTo>
                <a:lnTo>
                  <a:pt x="18288000" y="10104120"/>
                </a:lnTo>
                <a:lnTo>
                  <a:pt x="0" y="10104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395183" y="9405789"/>
            <a:ext cx="911867" cy="900261"/>
          </a:xfrm>
          <a:custGeom>
            <a:avLst/>
            <a:gdLst/>
            <a:ahLst/>
            <a:cxnLst/>
            <a:rect r="r" b="b" t="t" l="l"/>
            <a:pathLst>
              <a:path h="900261" w="911867">
                <a:moveTo>
                  <a:pt x="0" y="0"/>
                </a:moveTo>
                <a:lnTo>
                  <a:pt x="911867" y="0"/>
                </a:lnTo>
                <a:lnTo>
                  <a:pt x="911867" y="900261"/>
                </a:lnTo>
                <a:lnTo>
                  <a:pt x="0" y="9002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13263"/>
            <a:ext cx="18247540" cy="10173737"/>
          </a:xfrm>
          <a:custGeom>
            <a:avLst/>
            <a:gdLst/>
            <a:ahLst/>
            <a:cxnLst/>
            <a:rect r="r" b="b" t="t" l="l"/>
            <a:pathLst>
              <a:path h="10173737" w="18247540">
                <a:moveTo>
                  <a:pt x="0" y="0"/>
                </a:moveTo>
                <a:lnTo>
                  <a:pt x="18247540" y="0"/>
                </a:lnTo>
                <a:lnTo>
                  <a:pt x="18247540" y="10173737"/>
                </a:lnTo>
                <a:lnTo>
                  <a:pt x="0" y="101737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68" r="0" b="-668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DAGc1ew0TIE</dc:identifier>
  <dcterms:modified xsi:type="dcterms:W3CDTF">2011-08-01T06:04:30Z</dcterms:modified>
  <cp:revision>1</cp:revision>
  <dc:title>GOOD CABS</dc:title>
</cp:coreProperties>
</file>